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6"/>
  </p:notesMasterIdLst>
  <p:sldIdLst>
    <p:sldId id="295" r:id="rId2"/>
    <p:sldId id="297" r:id="rId3"/>
    <p:sldId id="296" r:id="rId4"/>
    <p:sldId id="299" r:id="rId5"/>
    <p:sldId id="309" r:id="rId6"/>
    <p:sldId id="302" r:id="rId7"/>
    <p:sldId id="300" r:id="rId8"/>
    <p:sldId id="306" r:id="rId9"/>
    <p:sldId id="307" r:id="rId10"/>
    <p:sldId id="308" r:id="rId11"/>
    <p:sldId id="304" r:id="rId12"/>
    <p:sldId id="305" r:id="rId13"/>
    <p:sldId id="303" r:id="rId14"/>
    <p:sldId id="301" r:id="rId15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NanumGothic" pitchFamily="2" charset="-127"/>
      <p:regular r:id="rId21"/>
      <p:bold r:id="rId22"/>
    </p:embeddedFont>
    <p:embeddedFont>
      <p:font typeface="Open Sans Light" pitchFamily="2" charset="0"/>
      <p:regular r:id="rId23"/>
      <p:italic r:id="rId24"/>
    </p:embeddedFont>
    <p:embeddedFont>
      <p:font typeface="Space Grotesk Medium" pitchFamily="2" charset="7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9"/>
            <p14:sldId id="30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10"/>
  </p:normalViewPr>
  <p:slideViewPr>
    <p:cSldViewPr snapToGrid="0">
      <p:cViewPr varScale="1">
        <p:scale>
          <a:sx n="116" d="100"/>
          <a:sy n="116" d="100"/>
        </p:scale>
        <p:origin x="10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Separate web browser profile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To avoid session/cookie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81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605</TotalTime>
  <Words>177</Words>
  <Application>Microsoft Macintosh PowerPoint</Application>
  <PresentationFormat>Widescreen</PresentationFormat>
  <Paragraphs>37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Calibri</vt:lpstr>
      <vt:lpstr>Open Sans Light</vt:lpstr>
      <vt:lpstr>NanumGothic</vt:lpstr>
      <vt:lpstr>Space Grotesk Medium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18</cp:revision>
  <dcterms:created xsi:type="dcterms:W3CDTF">2023-09-13T17:25:02Z</dcterms:created>
  <dcterms:modified xsi:type="dcterms:W3CDTF">2024-02-07T01:33:26Z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